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646" r:id="rId2"/>
    <p:sldId id="1181" r:id="rId3"/>
    <p:sldId id="1167" r:id="rId4"/>
    <p:sldId id="1183" r:id="rId5"/>
    <p:sldId id="1184" r:id="rId6"/>
    <p:sldId id="1157" r:id="rId7"/>
    <p:sldId id="1158" r:id="rId8"/>
    <p:sldId id="1173" r:id="rId9"/>
    <p:sldId id="1174" r:id="rId10"/>
    <p:sldId id="1192" r:id="rId11"/>
    <p:sldId id="1175" r:id="rId12"/>
    <p:sldId id="1185" r:id="rId13"/>
    <p:sldId id="1159" r:id="rId14"/>
    <p:sldId id="1168" r:id="rId15"/>
    <p:sldId id="1172" r:id="rId16"/>
    <p:sldId id="1156" r:id="rId17"/>
    <p:sldId id="1186" r:id="rId18"/>
    <p:sldId id="1164" r:id="rId19"/>
    <p:sldId id="1155" r:id="rId20"/>
    <p:sldId id="1160" r:id="rId21"/>
    <p:sldId id="1182" r:id="rId22"/>
    <p:sldId id="1187" r:id="rId23"/>
    <p:sldId id="1162" r:id="rId24"/>
    <p:sldId id="1178" r:id="rId25"/>
    <p:sldId id="1179" r:id="rId26"/>
    <p:sldId id="1188" r:id="rId27"/>
    <p:sldId id="1163" r:id="rId28"/>
    <p:sldId id="1154" r:id="rId29"/>
    <p:sldId id="1169" r:id="rId30"/>
    <p:sldId id="1189" r:id="rId31"/>
    <p:sldId id="1180" r:id="rId32"/>
    <p:sldId id="1170" r:id="rId33"/>
    <p:sldId id="1190" r:id="rId34"/>
    <p:sldId id="1200" r:id="rId35"/>
    <p:sldId id="1171" r:id="rId36"/>
    <p:sldId id="784" r:id="rId37"/>
    <p:sldId id="1193" r:id="rId38"/>
    <p:sldId id="1194" r:id="rId39"/>
    <p:sldId id="1195" r:id="rId40"/>
    <p:sldId id="1196" r:id="rId41"/>
    <p:sldId id="1197" r:id="rId42"/>
    <p:sldId id="1198" r:id="rId43"/>
    <p:sldId id="1199" r:id="rId44"/>
  </p:sldIdLst>
  <p:sldSz cx="12192000" cy="6858000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FF"/>
    <a:srgbClr val="99FF66"/>
    <a:srgbClr val="FFFF99"/>
    <a:srgbClr val="404040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386" autoAdjust="0"/>
  </p:normalViewPr>
  <p:slideViewPr>
    <p:cSldViewPr snapToGrid="0">
      <p:cViewPr varScale="1">
        <p:scale>
          <a:sx n="98" d="100"/>
          <a:sy n="98" d="100"/>
        </p:scale>
        <p:origin x="10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1364-BB9B-409A-954A-08DE07F2ED2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ADC07-7E02-4511-8C74-56A798A74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0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36538" y="815975"/>
            <a:ext cx="7265988" cy="40878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7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ADC07-7E02-4511-8C74-56A798A747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4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44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463" y="2382730"/>
            <a:ext cx="10095072" cy="830998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799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574" y="3172873"/>
            <a:ext cx="3262853" cy="36924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5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918" y="5084800"/>
            <a:ext cx="9988162" cy="1072184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TW" altLang="en-US" sz="1800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>
                  <a:spLocks/>
                </p:cNvSpPr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316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2000" cy="584640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33" y="83940"/>
            <a:ext cx="4494123" cy="47989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9" y="54285"/>
            <a:ext cx="1703043" cy="525816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6600" y="6454679"/>
            <a:ext cx="306357" cy="33053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94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7039" y="6477838"/>
            <a:ext cx="972845" cy="26058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547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252" y="6493399"/>
            <a:ext cx="1076532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124526" y="4844535"/>
            <a:ext cx="6048672" cy="457200"/>
          </a:xfrm>
          <a:prstGeom prst="rect">
            <a:avLst/>
          </a:prstGeom>
        </p:spPr>
        <p:txBody>
          <a:bodyPr lIns="91417" tIns="45708" rIns="91417" bIns="45708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3999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3999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99136" y="3500991"/>
            <a:ext cx="1099451" cy="1112792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65779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xmlns="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36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4478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6283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13D0514F-BD65-46D5-84E8-AD81AFC2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06BE158-2076-43E5-A473-684B2085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DD1F315-59A2-47EE-A5E1-2948D6986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B273-E8D9-4B17-A557-769505C22943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88C8B6D-7F72-471E-B257-ACEEB871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C35594A-0177-4A69-9FF9-1DF971BF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2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4" r:id="rId4"/>
    <p:sldLayoutId id="2147483667" r:id="rId5"/>
    <p:sldLayoutId id="21474836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202" y="1917182"/>
            <a:ext cx="12187592" cy="830998"/>
          </a:xfrm>
          <a:prstGeom prst="rect">
            <a:avLst/>
          </a:prstGeom>
        </p:spPr>
        <p:txBody>
          <a:bodyPr/>
          <a:lstStyle/>
          <a:p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长江汽车电子</a:t>
            </a:r>
            <a:r>
              <a:rPr lang="en-US" altLang="zh-CN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endParaRPr lang="zh-TW" altLang="en-US" sz="3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910351" y="4379941"/>
            <a:ext cx="10093758" cy="1577681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799" kern="1200" dirty="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TPMS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管理看板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5452625" y="6252385"/>
            <a:ext cx="1317985" cy="4308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Sep</a:t>
            </a:r>
            <a:r>
              <a:rPr lang="en-US" altLang="zh-TW" b="1" dirty="0" smtClean="0">
                <a:solidFill>
                  <a:schemeClr val="bg1"/>
                </a:solidFill>
              </a:rPr>
              <a:t>, 2021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602111" cy="480003"/>
          </a:xfrm>
        </p:spPr>
        <p:txBody>
          <a:bodyPr/>
          <a:lstStyle/>
          <a:p>
            <a:r>
              <a:rPr lang="en-US" altLang="zh-CN" dirty="0"/>
              <a:t>SCC: TPMS </a:t>
            </a:r>
            <a:r>
              <a:rPr lang="zh-CN" altLang="en-US" dirty="0"/>
              <a:t>设备看板</a:t>
            </a:r>
            <a:r>
              <a:rPr lang="en-US" altLang="zh-CN" dirty="0"/>
              <a:t>(MP-SD-04)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" y="648000"/>
            <a:ext cx="10193274" cy="5718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66" y="1383424"/>
            <a:ext cx="4373221" cy="24668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6594" y="2818948"/>
            <a:ext cx="2290813" cy="13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33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789918" cy="480003"/>
          </a:xfrm>
        </p:spPr>
        <p:txBody>
          <a:bodyPr/>
          <a:lstStyle/>
          <a:p>
            <a:r>
              <a:rPr lang="en-US" altLang="zh-CN" dirty="0" smtClean="0"/>
              <a:t>SCC: TPMS </a:t>
            </a:r>
            <a:r>
              <a:rPr lang="zh-CN" altLang="en-US" dirty="0" smtClean="0"/>
              <a:t>设备列表</a:t>
            </a:r>
            <a:r>
              <a:rPr lang="en-US" altLang="zh-CN" dirty="0" smtClean="0"/>
              <a:t>(MP-SD-05)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088136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2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2-</a:t>
            </a:r>
            <a:r>
              <a:rPr lang="zh-CN" altLang="en-US" dirty="0" smtClean="0"/>
              <a:t>现场看板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8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103227" cy="480003"/>
          </a:xfrm>
        </p:spPr>
        <p:txBody>
          <a:bodyPr/>
          <a:lstStyle/>
          <a:p>
            <a:r>
              <a:rPr lang="en-US" altLang="zh-CN" dirty="0" smtClean="0"/>
              <a:t>P/L: TPMS</a:t>
            </a:r>
            <a:r>
              <a:rPr lang="zh-CN" altLang="en-US" dirty="0" smtClean="0"/>
              <a:t>锡炉监控数据</a:t>
            </a:r>
            <a:r>
              <a:rPr lang="en-US" altLang="zh-CN" dirty="0" smtClean="0"/>
              <a:t>(MP-PD-01)-1008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1895582" cy="527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8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22362" cy="480003"/>
          </a:xfrm>
        </p:spPr>
        <p:txBody>
          <a:bodyPr/>
          <a:lstStyle/>
          <a:p>
            <a:r>
              <a:rPr lang="en-US" altLang="zh-CN" dirty="0" smtClean="0"/>
              <a:t>P/L</a:t>
            </a:r>
            <a:r>
              <a:rPr lang="en-US" altLang="zh-CN" dirty="0"/>
              <a:t>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超音波监控数据</a:t>
            </a:r>
            <a:r>
              <a:rPr lang="en-US" altLang="zh-CN" dirty="0" smtClean="0"/>
              <a:t>(MP-PD-02) – </a:t>
            </a:r>
            <a:r>
              <a:rPr lang="en-US" altLang="zh-CN" dirty="0" smtClean="0"/>
              <a:t>1009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1" y="648001"/>
            <a:ext cx="11801407" cy="5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462299" cy="480003"/>
          </a:xfrm>
        </p:spPr>
        <p:txBody>
          <a:bodyPr/>
          <a:lstStyle/>
          <a:p>
            <a:r>
              <a:rPr lang="en-US" altLang="zh-CN" dirty="0"/>
              <a:t>P/L: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插件机监控数据</a:t>
            </a:r>
            <a:r>
              <a:rPr lang="en-US" altLang="zh-CN" dirty="0" smtClean="0"/>
              <a:t>(MP-PD-03)-1008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901964" cy="53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3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051930" cy="480003"/>
          </a:xfrm>
        </p:spPr>
        <p:txBody>
          <a:bodyPr/>
          <a:lstStyle/>
          <a:p>
            <a:r>
              <a:rPr lang="en-US" altLang="zh-CN" dirty="0" smtClean="0"/>
              <a:t>P/L:TPMS </a:t>
            </a:r>
            <a:r>
              <a:rPr lang="zh-CN" altLang="en-US" dirty="0" smtClean="0"/>
              <a:t>设备报警</a:t>
            </a:r>
            <a:r>
              <a:rPr lang="zh-CN" altLang="en-US" dirty="0"/>
              <a:t>监控</a:t>
            </a:r>
            <a:r>
              <a:rPr lang="zh-CN" altLang="en-US" dirty="0" smtClean="0"/>
              <a:t>看板</a:t>
            </a:r>
            <a:r>
              <a:rPr lang="en-US" altLang="zh-CN" dirty="0" smtClean="0"/>
              <a:t> (MP-PD-04)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20000"/>
            <a:ext cx="11882819" cy="61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8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</a:t>
            </a:r>
            <a:r>
              <a:rPr lang="zh-CN" altLang="en-US" dirty="0" smtClean="0"/>
              <a:t>设备维修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4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364" y="106579"/>
            <a:ext cx="7318029" cy="480003"/>
          </a:xfrm>
        </p:spPr>
        <p:txBody>
          <a:bodyPr/>
          <a:lstStyle/>
          <a:p>
            <a:r>
              <a:rPr lang="en-US" altLang="zh-CN" dirty="0" smtClean="0"/>
              <a:t>KPI:TPMS </a:t>
            </a:r>
            <a:r>
              <a:rPr lang="zh-CN" altLang="en-US" dirty="0" smtClean="0"/>
              <a:t>设备维修看板</a:t>
            </a:r>
            <a:r>
              <a:rPr lang="en-US" altLang="zh-CN" dirty="0" smtClean="0"/>
              <a:t>(MP-KD-02) - 0926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63673" cy="58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968574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设备报警管理看板</a:t>
            </a:r>
            <a:r>
              <a:rPr lang="en-US" altLang="zh-CN" dirty="0" smtClean="0"/>
              <a:t>(MP-AD-01)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20000"/>
            <a:ext cx="11793474" cy="60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5658921" cy="480131"/>
          </a:xfrm>
        </p:spPr>
        <p:txBody>
          <a:bodyPr/>
          <a:lstStyle/>
          <a:p>
            <a:r>
              <a:rPr lang="en-US" altLang="zh-CN" sz="2800" dirty="0"/>
              <a:t>TPMS </a:t>
            </a:r>
            <a:r>
              <a:rPr lang="zh-CN" altLang="en-US" sz="2800" dirty="0"/>
              <a:t>管理看</a:t>
            </a:r>
            <a:r>
              <a:rPr lang="zh-CN" altLang="en-US" sz="2800" dirty="0" smtClean="0"/>
              <a:t>板汇总</a:t>
            </a:r>
            <a:r>
              <a:rPr lang="en-US" altLang="zh-CN" sz="2800" dirty="0" smtClean="0"/>
              <a:t>(2021-10-08)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826512"/>
              </p:ext>
            </p:extLst>
          </p:nvPr>
        </p:nvGraphicFramePr>
        <p:xfrm>
          <a:off x="180000" y="648000"/>
          <a:ext cx="8675688" cy="4810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0850"/>
                <a:gridCol w="4414838"/>
              </a:tblGrid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TPMS 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管理看板 </a:t>
                      </a:r>
                      <a:r>
                        <a:rPr lang="en-US" altLang="zh-CN" sz="1200" u="none" strike="noStrike" dirty="0" smtClean="0">
                          <a:effectLst/>
                        </a:rPr>
                        <a:t>(</a:t>
                      </a:r>
                      <a:r>
                        <a:rPr lang="en-US" sz="1200" u="none" strike="noStrike" dirty="0" smtClean="0">
                          <a:effectLst/>
                        </a:rPr>
                        <a:t>MP </a:t>
                      </a:r>
                      <a:r>
                        <a:rPr lang="en-US" sz="1200" u="none" strike="noStrike" dirty="0" smtClean="0">
                          <a:effectLst/>
                        </a:rPr>
                        <a:t>24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个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 smtClean="0">
                          <a:effectLst/>
                        </a:rPr>
                        <a:t>TPMS 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管理看板 </a:t>
                      </a:r>
                      <a:r>
                        <a:rPr lang="en-US" altLang="zh-CN" sz="1200" u="none" strike="noStrike" dirty="0" smtClean="0">
                          <a:effectLst/>
                        </a:rPr>
                        <a:t>(</a:t>
                      </a:r>
                      <a:r>
                        <a:rPr lang="en-US" sz="1200" u="none" strike="noStrike" dirty="0" smtClean="0">
                          <a:effectLst/>
                        </a:rPr>
                        <a:t>MAG 18</a:t>
                      </a:r>
                      <a:r>
                        <a:rPr lang="zh-CN" altLang="en-US" sz="1200" u="none" strike="noStrike" dirty="0">
                          <a:effectLst/>
                        </a:rPr>
                        <a:t>个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KPI: TPMS KPI OEE</a:t>
                      </a:r>
                      <a:r>
                        <a:rPr lang="zh-CN" altLang="en-US" sz="1200" u="none" strike="noStrike" dirty="0">
                          <a:effectLst/>
                        </a:rPr>
                        <a:t>看板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effectLst/>
                        </a:rPr>
                        <a:t>MP-KD-01)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KPI: TPMS KPI OEE</a:t>
                      </a:r>
                      <a:r>
                        <a:rPr lang="zh-CN" altLang="en-US" sz="1200" u="none" strike="noStrike">
                          <a:effectLst/>
                        </a:rPr>
                        <a:t>看板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MAG-KD-01)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KPI: TPMS</a:t>
                      </a:r>
                      <a:r>
                        <a:rPr lang="zh-CN" altLang="en-US" sz="1200" u="none" strike="noStrike" dirty="0">
                          <a:effectLst/>
                        </a:rPr>
                        <a:t>设备维修看板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effectLst/>
                        </a:rPr>
                        <a:t>MP-KD-02)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KPI: TPMS</a:t>
                      </a:r>
                      <a:r>
                        <a:rPr lang="zh-CN" altLang="en-US" sz="1200" u="none" strike="noStrike">
                          <a:effectLst/>
                        </a:rPr>
                        <a:t>设备维修看板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MAG-KD-02)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KPI: TPMS</a:t>
                      </a:r>
                      <a:r>
                        <a:rPr lang="zh-CN" altLang="en-US" sz="120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耗材</a:t>
                      </a:r>
                      <a:r>
                        <a:rPr lang="en-US" altLang="zh-CN" sz="1200" u="none" strike="noStrike" dirty="0">
                          <a:effectLst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</a:rPr>
                        <a:t>配件</a:t>
                      </a:r>
                      <a:r>
                        <a:rPr lang="en-US" altLang="zh-CN" sz="1200" u="none" strike="noStrike" dirty="0">
                          <a:effectLst/>
                        </a:rPr>
                        <a:t>)(</a:t>
                      </a:r>
                      <a:r>
                        <a:rPr lang="en-US" sz="1200" u="none" strike="noStrike" dirty="0">
                          <a:effectLst/>
                        </a:rPr>
                        <a:t>MP-KS-01)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KPI: TPMS</a:t>
                      </a:r>
                      <a:r>
                        <a:rPr lang="zh-CN" altLang="en-US" sz="120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耗材</a:t>
                      </a:r>
                      <a:r>
                        <a:rPr lang="en-US" altLang="zh-CN" sz="1200" u="none" strike="noStrike" dirty="0">
                          <a:effectLst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</a:rPr>
                        <a:t>配件</a:t>
                      </a:r>
                      <a:r>
                        <a:rPr lang="en-US" altLang="zh-CN" sz="1200" u="none" strike="noStrike" dirty="0">
                          <a:effectLst/>
                        </a:rPr>
                        <a:t>)(</a:t>
                      </a:r>
                      <a:r>
                        <a:rPr lang="en-US" sz="1200" u="none" strike="noStrike" dirty="0">
                          <a:effectLst/>
                        </a:rPr>
                        <a:t>MAG-KS-01)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P/L: TPMS</a:t>
                      </a:r>
                      <a:r>
                        <a:rPr lang="zh-CN" altLang="en-US" sz="1200" u="none" strike="noStrike" dirty="0">
                          <a:effectLst/>
                        </a:rPr>
                        <a:t>锡炉监控数据</a:t>
                      </a:r>
                      <a:r>
                        <a:rPr lang="en-US" altLang="zh-CN" sz="1200" u="none" strike="noStrike" dirty="0">
                          <a:effectLst/>
                        </a:rPr>
                        <a:t>(MP-PD-01)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P/L: TPMS</a:t>
                      </a:r>
                      <a:r>
                        <a:rPr lang="zh-CN" altLang="en-US" sz="1200" u="none" strike="noStrike" dirty="0">
                          <a:effectLst/>
                        </a:rPr>
                        <a:t>超音波监控数据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effectLst/>
                        </a:rPr>
                        <a:t>MP-PD-02)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P/L: TPMS</a:t>
                      </a:r>
                      <a:r>
                        <a:rPr lang="zh-CN" altLang="en-US" sz="1200" u="none" strike="noStrike" dirty="0">
                          <a:effectLst/>
                        </a:rPr>
                        <a:t>插件机监控数据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effectLst/>
                        </a:rPr>
                        <a:t>MP-PD-03)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P/L: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设备报警看板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(MP-PD-04)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P/L: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设备报警看板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MAG-PD-04)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设备状态看板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S)(MP-SD-01)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设备状态看板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MAG-SD-01)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线体设备历史状态看板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(MP-SD-02)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线体设备历史状态看板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(MAG-SD-02)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线体看板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MP-SD-03)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线体看板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MAG-SD-03)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MP-SD-04)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设备看板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MAG-SD-04)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设备列表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MP-SD-05)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SCC: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设备列表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MAG-SD-05)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备品进出库查询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MP-AS-01)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备品进出库查询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MAG-AS-01)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备品安全库存查询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MP-AS-02)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备品安全库存查询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MAG-AS-02)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设备报警管理看板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MP-AD-01)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设备报警管理看板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MAG-AD-01)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线体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OEE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对比分析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MP-AD-02)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线体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OEE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对比分析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MAG-AD-02)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OEE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数据查询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MP-AD-03)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OEE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数据查询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MAG-AD-03)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通用设备报警看板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MP-AD-05)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通用设备报警看板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MAG-AD-05)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 PLC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设备状态比对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MP-AD-06)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 PLC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设备状态比对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MAG-AD-06)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 PLC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资源表核对工具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MP-AD-07)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 PLC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资源表核对工具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MAG-AD-07)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设备维修记录查询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(MP-AD-08)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设备维修记录查询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(MAG-AD-08)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超音波生产参数记录查询</a:t>
                      </a:r>
                      <a:r>
                        <a:rPr lang="en-US" altLang="zh-CN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(MP-AD-09)</a:t>
                      </a:r>
                      <a:endParaRPr lang="en-US" altLang="zh-CN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ASS: TPMS</a:t>
                      </a:r>
                      <a:r>
                        <a:rPr lang="zh-CN" altLang="en-US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锡炉生产参数记录查询</a:t>
                      </a:r>
                      <a:r>
                        <a:rPr lang="en-US" altLang="zh-CN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(MP-AD-10)</a:t>
                      </a:r>
                      <a:endParaRPr lang="en-US" altLang="zh-CN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80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ASS: TPMS Server Monitor(MP-AT-01)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985380" y="648000"/>
            <a:ext cx="320662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看板分组</a:t>
            </a:r>
            <a:r>
              <a:rPr lang="en-US" altLang="zh-CN" sz="1600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KPI – </a:t>
            </a:r>
            <a:r>
              <a:rPr lang="zh-CN" altLang="en-US" sz="1400" dirty="0" smtClean="0"/>
              <a:t>指标类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P/L – </a:t>
            </a:r>
            <a:r>
              <a:rPr lang="zh-CN" altLang="en-US" sz="1400" dirty="0" smtClean="0"/>
              <a:t>产线作业类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SCC – </a:t>
            </a:r>
            <a:r>
              <a:rPr lang="zh-CN" altLang="en-US" sz="1400" dirty="0" smtClean="0"/>
              <a:t>监控类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ASS – </a:t>
            </a:r>
            <a:r>
              <a:rPr lang="zh-CN" altLang="en-US" sz="1400" dirty="0" smtClean="0"/>
              <a:t>查询类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sz="1600" dirty="0"/>
              <a:t>编码规则</a:t>
            </a:r>
            <a:r>
              <a:rPr lang="en-US" altLang="zh-CN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&lt;</a:t>
            </a:r>
            <a:r>
              <a:rPr lang="zh-CN" altLang="en-US" sz="1400" dirty="0"/>
              <a:t>厂区</a:t>
            </a:r>
            <a:r>
              <a:rPr lang="en-US" altLang="zh-CN" sz="1400" dirty="0"/>
              <a:t>&gt;-&lt;</a:t>
            </a:r>
            <a:r>
              <a:rPr lang="zh-CN" altLang="en-US" sz="1400" dirty="0"/>
              <a:t>分组</a:t>
            </a:r>
            <a:r>
              <a:rPr lang="en-US" altLang="zh-CN" sz="1400" dirty="0"/>
              <a:t>&gt;&lt;</a:t>
            </a:r>
            <a:r>
              <a:rPr lang="zh-CN" altLang="en-US" sz="1400" dirty="0"/>
              <a:t>功能</a:t>
            </a:r>
            <a:r>
              <a:rPr lang="en-US" altLang="zh-CN" sz="1400" dirty="0"/>
              <a:t>&gt;-&lt;</a:t>
            </a:r>
            <a:r>
              <a:rPr lang="zh-CN" altLang="en-US" sz="1400" dirty="0"/>
              <a:t>序号</a:t>
            </a:r>
            <a:r>
              <a:rPr lang="en-US" altLang="zh-CN" sz="1400" dirty="0" smtClean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厂区 </a:t>
            </a:r>
            <a:r>
              <a:rPr lang="en-US" altLang="zh-CN" sz="1400" dirty="0" smtClean="0"/>
              <a:t>= MP(</a:t>
            </a:r>
            <a:r>
              <a:rPr lang="zh-CN" altLang="en-US" sz="1400" dirty="0" smtClean="0"/>
              <a:t>电源厂</a:t>
            </a:r>
            <a:r>
              <a:rPr lang="en-US" altLang="zh-CN" sz="1400" dirty="0" smtClean="0"/>
              <a:t>)|MAG(</a:t>
            </a:r>
            <a:r>
              <a:rPr lang="zh-CN" altLang="en-US" sz="1400" dirty="0" smtClean="0"/>
              <a:t>变压器厂</a:t>
            </a:r>
            <a:r>
              <a:rPr lang="en-US" altLang="zh-CN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分组 </a:t>
            </a:r>
            <a:r>
              <a:rPr lang="en-US" altLang="zh-CN" sz="1400" dirty="0" smtClean="0"/>
              <a:t>= K(KPI)|(P)P/L|(S)SCC|(A)ASS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功能 </a:t>
            </a:r>
            <a:r>
              <a:rPr lang="en-US" altLang="zh-CN" sz="1400" dirty="0" smtClean="0"/>
              <a:t>= D(</a:t>
            </a:r>
            <a:r>
              <a:rPr lang="zh-CN" altLang="en-US" sz="1400" dirty="0" smtClean="0"/>
              <a:t>设备</a:t>
            </a:r>
            <a:r>
              <a:rPr lang="en-US" altLang="zh-CN" sz="1400" dirty="0" smtClean="0"/>
              <a:t>)|S(</a:t>
            </a:r>
            <a:r>
              <a:rPr lang="zh-CN" altLang="en-US" sz="1400" dirty="0" smtClean="0"/>
              <a:t>备品</a:t>
            </a:r>
            <a:r>
              <a:rPr lang="en-US" altLang="zh-CN" sz="1400" dirty="0" smtClean="0"/>
              <a:t>)|T(</a:t>
            </a:r>
            <a:r>
              <a:rPr lang="zh-CN" altLang="en-US" sz="1400" dirty="0" smtClean="0"/>
              <a:t>系统</a:t>
            </a:r>
            <a:r>
              <a:rPr lang="en-US" altLang="zh-CN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序号 </a:t>
            </a:r>
            <a:r>
              <a:rPr lang="en-US" altLang="zh-CN" sz="1400" dirty="0" smtClean="0"/>
              <a:t>= 01 ~ 99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8094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64040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通用设备报警看板</a:t>
            </a:r>
            <a:r>
              <a:rPr lang="en-US" altLang="zh-CN" dirty="0" smtClean="0"/>
              <a:t>(MP-AD-05</a:t>
            </a:r>
            <a:r>
              <a:rPr lang="en-US" altLang="zh-CN" dirty="0" smtClean="0"/>
              <a:t>)-1009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2"/>
            <a:ext cx="11844528" cy="58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968574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设备维修记录查询</a:t>
            </a:r>
            <a:r>
              <a:rPr lang="en-US" altLang="zh-CN" dirty="0" smtClean="0"/>
              <a:t>(MP-AD-08)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1844528" cy="55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0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4-</a:t>
            </a:r>
            <a:r>
              <a:rPr lang="zh-CN" altLang="en-US" dirty="0" smtClean="0"/>
              <a:t>综合效率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18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231193" cy="480003"/>
          </a:xfrm>
        </p:spPr>
        <p:txBody>
          <a:bodyPr/>
          <a:lstStyle/>
          <a:p>
            <a:r>
              <a:rPr lang="en-US" altLang="zh-CN" dirty="0" smtClean="0"/>
              <a:t>KPI</a:t>
            </a:r>
            <a:r>
              <a:rPr lang="en-US" altLang="zh-CN" dirty="0"/>
              <a:t>:</a:t>
            </a:r>
            <a:r>
              <a:rPr lang="en-US" altLang="zh-CN" dirty="0" smtClean="0"/>
              <a:t> TPMS KPI OEE </a:t>
            </a:r>
            <a:r>
              <a:rPr lang="zh-CN" altLang="en-US" dirty="0" smtClean="0"/>
              <a:t>看板</a:t>
            </a:r>
            <a:r>
              <a:rPr lang="en-US" altLang="zh-CN" dirty="0" smtClean="0"/>
              <a:t>(MP-KD-01)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0921365" cy="61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83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148111" cy="480003"/>
          </a:xfrm>
        </p:spPr>
        <p:txBody>
          <a:bodyPr/>
          <a:lstStyle/>
          <a:p>
            <a:r>
              <a:rPr lang="en-US" altLang="zh-CN" dirty="0" smtClean="0"/>
              <a:t>ASS: TPMS </a:t>
            </a:r>
            <a:r>
              <a:rPr lang="zh-CN" altLang="en-US" dirty="0" smtClean="0"/>
              <a:t>线体</a:t>
            </a:r>
            <a:r>
              <a:rPr lang="en-US" altLang="zh-CN" dirty="0" smtClean="0"/>
              <a:t>OEE</a:t>
            </a:r>
            <a:r>
              <a:rPr lang="zh-CN" altLang="en-US" dirty="0" smtClean="0"/>
              <a:t>对比分析 </a:t>
            </a:r>
            <a:r>
              <a:rPr lang="en-US" altLang="zh-CN" dirty="0" smtClean="0"/>
              <a:t>(MP-AD-02)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1799856" cy="588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0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252306" cy="480003"/>
          </a:xfrm>
        </p:spPr>
        <p:txBody>
          <a:bodyPr/>
          <a:lstStyle/>
          <a:p>
            <a:r>
              <a:rPr lang="en-US" altLang="zh-CN" dirty="0" smtClean="0"/>
              <a:t>ASS: TPMS </a:t>
            </a:r>
            <a:r>
              <a:rPr lang="zh-CN" altLang="en-US" dirty="0" smtClean="0"/>
              <a:t>设备</a:t>
            </a:r>
            <a:r>
              <a:rPr lang="en-US" altLang="zh-CN" dirty="0" smtClean="0"/>
              <a:t>OEE</a:t>
            </a:r>
            <a:r>
              <a:rPr lang="zh-CN" altLang="en-US" dirty="0" smtClean="0"/>
              <a:t>数据查询</a:t>
            </a:r>
            <a:r>
              <a:rPr lang="en-US" altLang="zh-CN" dirty="0" smtClean="0"/>
              <a:t>(MP-AD-03)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1767947" cy="58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8-</a:t>
            </a:r>
            <a:r>
              <a:rPr lang="zh-CN" altLang="en-US" dirty="0" smtClean="0"/>
              <a:t>备品管理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401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7874271" cy="480003"/>
          </a:xfrm>
        </p:spPr>
        <p:txBody>
          <a:bodyPr/>
          <a:lstStyle/>
          <a:p>
            <a:r>
              <a:rPr lang="en-US" altLang="zh-CN" dirty="0" smtClean="0"/>
              <a:t>KPI: TPMS</a:t>
            </a:r>
            <a:r>
              <a:rPr lang="zh-CN" altLang="en-US" dirty="0" smtClean="0"/>
              <a:t>备品</a:t>
            </a:r>
            <a:r>
              <a:rPr lang="zh-CN" altLang="en-US" dirty="0"/>
              <a:t>管理看</a:t>
            </a:r>
            <a:r>
              <a:rPr lang="zh-CN" altLang="en-US" dirty="0" smtClean="0"/>
              <a:t>板</a:t>
            </a:r>
            <a:r>
              <a:rPr lang="en-US" altLang="zh-CN" dirty="0" smtClean="0"/>
              <a:t>(</a:t>
            </a:r>
            <a:r>
              <a:rPr lang="zh-CN" altLang="en-US" dirty="0" smtClean="0"/>
              <a:t>耗材</a:t>
            </a:r>
            <a:r>
              <a:rPr lang="en-US" altLang="zh-CN" dirty="0" smtClean="0"/>
              <a:t>/</a:t>
            </a:r>
            <a:r>
              <a:rPr lang="zh-CN" altLang="en-US" dirty="0" smtClean="0"/>
              <a:t>配件</a:t>
            </a:r>
            <a:r>
              <a:rPr lang="en-US" altLang="zh-CN" dirty="0" smtClean="0"/>
              <a:t>)(MP-KS-01)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3" y="648002"/>
            <a:ext cx="10936986" cy="60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542176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备品进出库查询</a:t>
            </a:r>
            <a:r>
              <a:rPr lang="en-US" altLang="zh-CN" dirty="0" smtClean="0"/>
              <a:t>(MP-AS-01)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11"/>
          <a:stretch/>
        </p:blipFill>
        <p:spPr>
          <a:xfrm>
            <a:off x="180000" y="719999"/>
            <a:ext cx="11863673" cy="59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9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901248" cy="480003"/>
          </a:xfrm>
        </p:spPr>
        <p:txBody>
          <a:bodyPr/>
          <a:lstStyle/>
          <a:p>
            <a:r>
              <a:rPr lang="en-US" altLang="zh-CN" dirty="0"/>
              <a:t>ASS: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备品安全库存查询</a:t>
            </a:r>
            <a:r>
              <a:rPr lang="en-US" altLang="zh-CN" dirty="0" smtClean="0"/>
              <a:t>(MP-AS-02)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31765" cy="60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3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626314" cy="480003"/>
          </a:xfrm>
        </p:spPr>
        <p:txBody>
          <a:bodyPr/>
          <a:lstStyle/>
          <a:p>
            <a:r>
              <a:rPr lang="en-US" altLang="zh-CN" dirty="0" smtClean="0"/>
              <a:t>TPMS </a:t>
            </a:r>
            <a:r>
              <a:rPr lang="zh-CN" altLang="en-US" dirty="0" smtClean="0"/>
              <a:t>管理看板 </a:t>
            </a:r>
            <a:r>
              <a:rPr lang="en-US" altLang="zh-CN" dirty="0" smtClean="0"/>
              <a:t>(MP)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1"/>
            <a:ext cx="10606469" cy="54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9-</a:t>
            </a:r>
            <a:r>
              <a:rPr lang="zh-CN" altLang="en-US" dirty="0" smtClean="0"/>
              <a:t>辅助工具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1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67970" cy="480003"/>
          </a:xfrm>
        </p:spPr>
        <p:txBody>
          <a:bodyPr/>
          <a:lstStyle/>
          <a:p>
            <a:r>
              <a:rPr lang="en-US" altLang="zh-CN" dirty="0" smtClean="0"/>
              <a:t>ASS: TPMS PLC</a:t>
            </a:r>
            <a:r>
              <a:rPr lang="zh-CN" altLang="en-US" dirty="0" smtClean="0"/>
              <a:t>设备状态比对</a:t>
            </a:r>
            <a:r>
              <a:rPr lang="en-US" altLang="zh-CN" dirty="0" smtClean="0"/>
              <a:t>(</a:t>
            </a:r>
            <a:r>
              <a:rPr lang="en-US" altLang="zh-CN" dirty="0" smtClean="0"/>
              <a:t>MP-AD-06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2"/>
            <a:ext cx="1056703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01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39116" cy="480003"/>
          </a:xfrm>
        </p:spPr>
        <p:txBody>
          <a:bodyPr/>
          <a:lstStyle/>
          <a:p>
            <a:r>
              <a:rPr lang="en-US" altLang="zh-CN" dirty="0"/>
              <a:t>ASS: </a:t>
            </a:r>
            <a:r>
              <a:rPr lang="en-US" altLang="zh-CN" dirty="0" smtClean="0"/>
              <a:t>TPMS PLC</a:t>
            </a:r>
            <a:r>
              <a:rPr lang="zh-CN" altLang="en-US" dirty="0" smtClean="0"/>
              <a:t>资源表核对</a:t>
            </a:r>
            <a:r>
              <a:rPr lang="en-US" altLang="zh-CN" dirty="0" smtClean="0"/>
              <a:t>(MP-AD-07)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19001" cy="60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8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7186583" cy="480131"/>
          </a:xfrm>
        </p:spPr>
        <p:txBody>
          <a:bodyPr/>
          <a:lstStyle/>
          <a:p>
            <a:r>
              <a:rPr lang="en-US" altLang="zh-CN" sz="2800" dirty="0"/>
              <a:t>TPMS</a:t>
            </a:r>
            <a:r>
              <a:rPr lang="zh-CN" altLang="en-US" sz="2800" dirty="0"/>
              <a:t>超音波生产参数记录查询</a:t>
            </a:r>
            <a:r>
              <a:rPr lang="en-US" altLang="zh-CN" sz="2800" dirty="0"/>
              <a:t>(MP-AD-09)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12619" cy="57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7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10520829" cy="480131"/>
          </a:xfrm>
        </p:spPr>
        <p:txBody>
          <a:bodyPr/>
          <a:lstStyle/>
          <a:p>
            <a:r>
              <a:rPr lang="en-US" altLang="zh-CN" sz="2800" dirty="0" smtClean="0"/>
              <a:t>TPMS</a:t>
            </a:r>
            <a:r>
              <a:rPr lang="zh-CN" altLang="en-US" sz="2800" dirty="0"/>
              <a:t>锡炉</a:t>
            </a:r>
            <a:r>
              <a:rPr lang="zh-CN" altLang="en-US" sz="2800" dirty="0" smtClean="0"/>
              <a:t>生产</a:t>
            </a:r>
            <a:r>
              <a:rPr lang="zh-CN" altLang="en-US" sz="2800" dirty="0"/>
              <a:t>参数记录查询</a:t>
            </a:r>
            <a:r>
              <a:rPr lang="en-US" altLang="zh-CN" sz="2800" dirty="0"/>
              <a:t>(</a:t>
            </a:r>
            <a:r>
              <a:rPr lang="en-US" altLang="zh-CN" sz="2800" dirty="0" smtClean="0"/>
              <a:t>MP-AD-10) - </a:t>
            </a:r>
            <a:r>
              <a:rPr lang="en-US" altLang="zh-CN" sz="2000" dirty="0"/>
              <a:t>3</a:t>
            </a:r>
            <a:r>
              <a:rPr lang="zh-CN" altLang="en-US" sz="2000" dirty="0"/>
              <a:t>分钟基准数据</a:t>
            </a:r>
            <a:r>
              <a:rPr lang="en-US" altLang="zh-CN" sz="2000" dirty="0"/>
              <a:t>+10s</a:t>
            </a:r>
            <a:r>
              <a:rPr lang="zh-CN" altLang="en-US" sz="2000" dirty="0"/>
              <a:t>变化数据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25383" cy="58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52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29818" cy="480003"/>
          </a:xfrm>
        </p:spPr>
        <p:txBody>
          <a:bodyPr/>
          <a:lstStyle/>
          <a:p>
            <a:r>
              <a:rPr lang="en-US" altLang="zh-CN" dirty="0" smtClean="0"/>
              <a:t>ASS: TPMS Server Monitor (MP-AT-01)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0"/>
            <a:ext cx="11825383" cy="58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68" y="5511290"/>
            <a:ext cx="4360222" cy="1346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9831" y="1845191"/>
            <a:ext cx="7919047" cy="92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</a:t>
            </a:r>
            <a:r>
              <a:rPr lang="en-US" altLang="zh-CN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智造未来</a:t>
            </a:r>
          </a:p>
        </p:txBody>
      </p:sp>
    </p:spTree>
    <p:extLst>
      <p:ext uri="{BB962C8B-B14F-4D97-AF65-F5344CB8AC3E}">
        <p14:creationId xmlns:p14="http://schemas.microsoft.com/office/powerpoint/2010/main" val="11358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制作</a:t>
            </a:r>
            <a:r>
              <a:rPr lang="en-US" altLang="zh-CN" dirty="0" err="1" smtClean="0"/>
              <a:t>Grafana</a:t>
            </a:r>
            <a:r>
              <a:rPr lang="zh-CN" altLang="en-US" dirty="0" smtClean="0"/>
              <a:t>看板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" y="1007768"/>
            <a:ext cx="11317652" cy="46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95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数据选取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3" y="1007768"/>
            <a:ext cx="6720713" cy="54779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70" y="1007774"/>
            <a:ext cx="4895411" cy="37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24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055" y="1007774"/>
            <a:ext cx="5827951" cy="38995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参数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1" y="1007774"/>
            <a:ext cx="5877852" cy="23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9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732112" cy="480003"/>
          </a:xfrm>
        </p:spPr>
        <p:txBody>
          <a:bodyPr/>
          <a:lstStyle/>
          <a:p>
            <a:r>
              <a:rPr lang="en-US" altLang="zh-CN" dirty="0"/>
              <a:t>TPMS </a:t>
            </a:r>
            <a:r>
              <a:rPr lang="zh-CN" altLang="en-US" dirty="0"/>
              <a:t>管理看板 </a:t>
            </a:r>
            <a:r>
              <a:rPr lang="en-US" altLang="zh-CN" dirty="0"/>
              <a:t>(MP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4"/>
            <a:ext cx="9342882" cy="58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9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可视化组件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4" y="1007769"/>
            <a:ext cx="7573384" cy="55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8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可用组件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" y="1007769"/>
            <a:ext cx="11438782" cy="46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39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可视化组件使用帮助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" y="1007767"/>
            <a:ext cx="11415166" cy="45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9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导出查询结果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1" y="1007766"/>
            <a:ext cx="11573625" cy="46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3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1-</a:t>
            </a:r>
            <a:r>
              <a:rPr lang="zh-CN" altLang="en-US" dirty="0" smtClean="0"/>
              <a:t>设备机况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37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214458" cy="480003"/>
          </a:xfrm>
        </p:spPr>
        <p:txBody>
          <a:bodyPr/>
          <a:lstStyle/>
          <a:p>
            <a:r>
              <a:rPr lang="en-US" altLang="zh-CN" dirty="0" smtClean="0"/>
              <a:t>SCC: TPMS</a:t>
            </a:r>
            <a:r>
              <a:rPr lang="zh-CN" altLang="en-US" dirty="0" smtClean="0"/>
              <a:t>设备状态看板</a:t>
            </a:r>
            <a:r>
              <a:rPr lang="en-US" altLang="zh-CN" dirty="0" smtClean="0"/>
              <a:t>(MP-SD-01)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2"/>
            <a:ext cx="10538460" cy="58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4"/>
            <a:ext cx="10607040" cy="59719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646213" cy="480003"/>
          </a:xfrm>
        </p:spPr>
        <p:txBody>
          <a:bodyPr/>
          <a:lstStyle/>
          <a:p>
            <a:r>
              <a:rPr lang="en-US" altLang="zh-CN" dirty="0" smtClean="0"/>
              <a:t>SCC: </a:t>
            </a:r>
            <a:r>
              <a:rPr lang="en-US" altLang="zh-CN" dirty="0"/>
              <a:t>TPMS</a:t>
            </a:r>
            <a:r>
              <a:rPr lang="zh-CN" altLang="en-US" dirty="0"/>
              <a:t>线体设备历史状态看板</a:t>
            </a:r>
            <a:r>
              <a:rPr lang="en-US" altLang="zh-CN" dirty="0"/>
              <a:t>(MP-SD-02</a:t>
            </a:r>
            <a:r>
              <a:rPr lang="en-US" altLang="zh-CN" dirty="0" smtClean="0"/>
              <a:t>)-1009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68" y="4134961"/>
            <a:ext cx="5538507" cy="25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6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684120" cy="480003"/>
          </a:xfrm>
        </p:spPr>
        <p:txBody>
          <a:bodyPr/>
          <a:lstStyle/>
          <a:p>
            <a:r>
              <a:rPr lang="en-US" altLang="zh-CN" dirty="0" smtClean="0"/>
              <a:t>SCC: TPMS</a:t>
            </a:r>
            <a:r>
              <a:rPr lang="zh-CN" altLang="en-US" dirty="0" smtClean="0"/>
              <a:t>线体看板</a:t>
            </a:r>
            <a:r>
              <a:rPr lang="en-US" altLang="zh-CN" dirty="0" smtClean="0"/>
              <a:t>(MP-SD-03)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3"/>
            <a:ext cx="10938510" cy="62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789918" cy="480003"/>
          </a:xfrm>
        </p:spPr>
        <p:txBody>
          <a:bodyPr/>
          <a:lstStyle/>
          <a:p>
            <a:r>
              <a:rPr lang="en-US" altLang="zh-CN" dirty="0" smtClean="0"/>
              <a:t>SCC: TPMS </a:t>
            </a:r>
            <a:r>
              <a:rPr lang="zh-CN" altLang="en-US" dirty="0" smtClean="0"/>
              <a:t>设备看板</a:t>
            </a:r>
            <a:r>
              <a:rPr lang="en-US" altLang="zh-CN" dirty="0" smtClean="0"/>
              <a:t>(MP-SD-04)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1"/>
            <a:ext cx="10595991" cy="59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34603</TotalTime>
  <Words>1145</Words>
  <Application>Microsoft Office PowerPoint</Application>
  <PresentationFormat>宽屏</PresentationFormat>
  <Paragraphs>135</Paragraphs>
  <Slides>43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微軟正黑體</vt:lpstr>
      <vt:lpstr>新細明體</vt:lpstr>
      <vt:lpstr>等线</vt:lpstr>
      <vt:lpstr>等线 Light</vt:lpstr>
      <vt:lpstr>宋体</vt:lpstr>
      <vt:lpstr>微软雅黑</vt:lpstr>
      <vt:lpstr>Arial</vt:lpstr>
      <vt:lpstr>Segoe UI Semibold</vt:lpstr>
      <vt:lpstr>Office 主题​​</vt:lpstr>
      <vt:lpstr>长江汽车电子MES系统方案</vt:lpstr>
      <vt:lpstr>TPMS 管理看板汇总(2021-10-08)</vt:lpstr>
      <vt:lpstr>TPMS 管理看板 (MP)</vt:lpstr>
      <vt:lpstr>TPMS 管理看板 (MP)</vt:lpstr>
      <vt:lpstr>1-设备机况</vt:lpstr>
      <vt:lpstr>SCC: TPMS设备状态看板(MP-SD-01)</vt:lpstr>
      <vt:lpstr>SCC: TPMS线体设备历史状态看板(MP-SD-02)-1009</vt:lpstr>
      <vt:lpstr>SCC: TPMS线体看板(MP-SD-03)</vt:lpstr>
      <vt:lpstr>SCC: TPMS 设备看板(MP-SD-04)</vt:lpstr>
      <vt:lpstr>SCC: TPMS 设备看板(MP-SD-04)</vt:lpstr>
      <vt:lpstr>SCC: TPMS 设备列表(MP-SD-05)</vt:lpstr>
      <vt:lpstr>2-现场看板</vt:lpstr>
      <vt:lpstr>P/L: TPMS锡炉监控数据(MP-PD-01)-1008</vt:lpstr>
      <vt:lpstr>P/L: TPMS超音波监控数据(MP-PD-02) – 1009</vt:lpstr>
      <vt:lpstr>P/L: TPMS插件机监控数据(MP-PD-03)-1008</vt:lpstr>
      <vt:lpstr>P/L:TPMS 设备报警监控看板 (MP-PD-04)</vt:lpstr>
      <vt:lpstr>3-设备维修</vt:lpstr>
      <vt:lpstr>KPI:TPMS 设备维修看板(MP-KD-02) - 0926</vt:lpstr>
      <vt:lpstr>ASS: TPMS设备报警管理看板(MP-AD-01)</vt:lpstr>
      <vt:lpstr>ASS: TPMS通用设备报警看板(MP-AD-05)-1009</vt:lpstr>
      <vt:lpstr>ASS: TPMS设备维修记录查询(MP-AD-08)</vt:lpstr>
      <vt:lpstr>4-综合效率</vt:lpstr>
      <vt:lpstr>KPI: TPMS KPI OEE 看板(MP-KD-01)</vt:lpstr>
      <vt:lpstr>ASS: TPMS 线体OEE对比分析 (MP-AD-02)</vt:lpstr>
      <vt:lpstr>ASS: TPMS 设备OEE数据查询(MP-AD-03)</vt:lpstr>
      <vt:lpstr>8-备品管理</vt:lpstr>
      <vt:lpstr>KPI: TPMS备品管理看板(耗材/配件)(MP-KS-01)</vt:lpstr>
      <vt:lpstr>ASS: TPMS备品进出库查询(MP-AS-01)</vt:lpstr>
      <vt:lpstr>ASS: TPMS备品安全库存查询(MP-AS-02)</vt:lpstr>
      <vt:lpstr>9-辅助工具</vt:lpstr>
      <vt:lpstr>ASS: TPMS PLC设备状态比对(MP-AD-06</vt:lpstr>
      <vt:lpstr>ASS: TPMS PLC资源表核对(MP-AD-07)</vt:lpstr>
      <vt:lpstr>TPMS超音波生产参数记录查询(MP-AD-09)</vt:lpstr>
      <vt:lpstr>TPMS锡炉生产参数记录查询(MP-AD-10) - 3分钟基准数据+10s变化数据</vt:lpstr>
      <vt:lpstr>ASS: TPMS Server Monitor (MP-AT-01)</vt:lpstr>
      <vt:lpstr>PowerPoint 演示文稿</vt:lpstr>
      <vt:lpstr>制作Grafana看板</vt:lpstr>
      <vt:lpstr>数据选取</vt:lpstr>
      <vt:lpstr>变量/参数</vt:lpstr>
      <vt:lpstr>可视化组件</vt:lpstr>
      <vt:lpstr>可用组件</vt:lpstr>
      <vt:lpstr>可视化组件使用帮助</vt:lpstr>
      <vt:lpstr>导出查询结果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长江汽车电子MES系统方案</dc:title>
  <dc:creator>Wu.Jian 吳健 ITC</dc:creator>
  <cp:lastModifiedBy>Wu.Jian 吳健 ITC</cp:lastModifiedBy>
  <cp:revision>511</cp:revision>
  <cp:lastPrinted>2020-10-14T09:41:16Z</cp:lastPrinted>
  <dcterms:created xsi:type="dcterms:W3CDTF">2020-04-27T01:39:13Z</dcterms:created>
  <dcterms:modified xsi:type="dcterms:W3CDTF">2021-10-10T04:11:22Z</dcterms:modified>
</cp:coreProperties>
</file>